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20500000000000000" charset="0"/>
      <p:regular r:id="rId17"/>
      <p:bold r:id="rId18"/>
      <p:italic r:id="rId19"/>
      <p:boldItalic r:id="rId20"/>
    </p:embeddedFont>
    <p:embeddedFont>
      <p:font typeface="PT Sans Narrow" panose="02020500000000000000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E2A46C-D3AC-4BC8-8ED7-2AF991A54694}">
  <a:tblStyle styleId="{28E2A46C-D3AC-4BC8-8ED7-2AF991A546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437686fa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437686fa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37686fa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437686fa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8d3efa3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8d3efa3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a50401a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a50401a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a50401ab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a50401ab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afcacc39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afcacc39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afcacc3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afcacc39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afcacc3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afcacc3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afcacc39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afcacc39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afcacc39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afcacc39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437686f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437686f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40d98709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40d98709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40d98709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40d98709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7357612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jca.com.tw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cn.com/item.aspx?no=5583652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ShtcvXUY28N_7uRLz8-89i_NNud6MtU/view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uz2NDmzL4yAUpNMPzSN3nJ1nw-De0y0/view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3650" y="15493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外語學院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80000"/>
                </a:solidFill>
              </a:rPr>
              <a:t>2020實習徵才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049100" y="2437625"/>
            <a:ext cx="7045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1"/>
                </a:solidFill>
              </a:rPr>
              <a:t>數位行銷與實習</a:t>
            </a:r>
            <a:r>
              <a:rPr lang="zh-TW" b="1">
                <a:solidFill>
                  <a:srgbClr val="6AA84F"/>
                </a:solidFill>
              </a:rPr>
              <a:t>＆廠商</a:t>
            </a:r>
            <a:br>
              <a:rPr lang="zh-TW" b="1">
                <a:solidFill>
                  <a:srgbClr val="6AA84F"/>
                </a:solidFill>
              </a:rPr>
            </a:br>
            <a:r>
              <a:rPr lang="zh-TW" b="1">
                <a:solidFill>
                  <a:srgbClr val="980000"/>
                </a:solidFill>
              </a:rPr>
              <a:t>1）哈潑時尚雜誌；2）傑眾公關　3）韜光媒體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2519600" y="3422975"/>
            <a:ext cx="3415276" cy="17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 amt="78000"/>
          </a:blip>
          <a:srcRect l="25127"/>
          <a:stretch/>
        </p:blipFill>
        <p:spPr>
          <a:xfrm>
            <a:off x="0" y="3422975"/>
            <a:ext cx="2557025" cy="17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 amt="78000"/>
          </a:blip>
          <a:srcRect r="-4668"/>
          <a:stretch/>
        </p:blipFill>
        <p:spPr>
          <a:xfrm>
            <a:off x="5881125" y="3422975"/>
            <a:ext cx="3415276" cy="17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0" y="877925"/>
            <a:ext cx="4045200" cy="7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30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第二部份：實習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42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 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1"/>
          </p:nvPr>
        </p:nvSpPr>
        <p:spPr>
          <a:xfrm>
            <a:off x="54050" y="1428300"/>
            <a:ext cx="43896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Times New Roman"/>
              <a:buChar char="●"/>
            </a:pPr>
            <a:r>
              <a:rPr lang="zh-TW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外語學院與系所與行銷</a:t>
            </a: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r>
              <a:rPr lang="zh-TW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系所：指導教師─簡藝珊老師、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德芳一樓：羅振豪老師、劉紀雯老師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125" y="1348725"/>
            <a:ext cx="3836999" cy="103507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425" y="2912099"/>
            <a:ext cx="2024725" cy="18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0" y="0"/>
            <a:ext cx="4572000" cy="724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數位行銷與實習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4647625" y="561425"/>
            <a:ext cx="4315500" cy="536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實習(1)：指導教師─紀欣萍老師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217275" y="2975450"/>
            <a:ext cx="4290900" cy="21186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工作方式：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社群媒體小編、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影片製作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或與</a:t>
            </a:r>
            <a:r>
              <a:rPr lang="zh-TW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院系所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單位協商與創意發想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3800" y="2792800"/>
            <a:ext cx="1479337" cy="138235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8758" y="2792800"/>
            <a:ext cx="1429542" cy="1382348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22"/>
          <p:cNvSpPr txBox="1"/>
          <p:nvPr/>
        </p:nvSpPr>
        <p:spPr>
          <a:xfrm>
            <a:off x="5382000" y="4322575"/>
            <a:ext cx="37620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工作機會：近期（預選前）公布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0" y="1651150"/>
            <a:ext cx="4572000" cy="10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44546A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哈潑時尚</a:t>
            </a:r>
            <a:endParaRPr sz="3000">
              <a:solidFill>
                <a:srgbClr val="44546A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44546A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Harper's BAZAAR Taiwan</a:t>
            </a:r>
            <a:endParaRPr sz="2400">
              <a:solidFill>
                <a:srgbClr val="44546A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44546A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實習工作介紹 </a:t>
            </a:r>
            <a:endParaRPr sz="3000"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265500" y="23237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4546A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4546A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44546A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總編輯 廖秀哖 </a:t>
            </a:r>
            <a:endParaRPr sz="2400">
              <a:solidFill>
                <a:srgbClr val="44546A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4546A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　　</a:t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860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演講重點  </a:t>
            </a:r>
            <a:r>
              <a:rPr lang="zh-TW" sz="18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錄影：</a:t>
            </a:r>
            <a:r>
              <a:rPr lang="zh-TW" sz="1800" b="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https://vimeo.com/373576129</a:t>
            </a:r>
            <a:r>
              <a:rPr lang="zh-TW" sz="18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　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（密碼：2019_internship)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04:11	公司簡介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06:04	</a:t>
            </a:r>
            <a:r>
              <a:rPr lang="zh-TW">
                <a:solidFill>
                  <a:srgbClr val="FF9900"/>
                </a:solidFill>
              </a:rPr>
              <a:t>媒體業簡介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10:00	實習生可以體驗什麼？ 從Bazaar‘畢業’的實習生之後的工作崗位。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15:50	</a:t>
            </a:r>
            <a:r>
              <a:rPr lang="zh-TW">
                <a:solidFill>
                  <a:srgbClr val="FF9900"/>
                </a:solidFill>
              </a:rPr>
              <a:t>時尚媒體業；Harper的工作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15:50	時尚媒體業；Harper的工作理念；“你問，我們就回答”。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18:38	</a:t>
            </a:r>
            <a:r>
              <a:rPr lang="zh-TW">
                <a:solidFill>
                  <a:srgbClr val="FF9900"/>
                </a:solidFill>
              </a:rPr>
              <a:t>編輯配置：Fashion, Beauty, Lifestyle, Feature, 國際編輯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25:30	編輯需備條件，實習生可學到的技能；credit where credit is due "我們不會踐踏實習生"。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傑眾公關公司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每期1~2位實習生，徵選條件如下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1、態度良好、認真負責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2、中文程度佳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3、必修課程班排名前1/3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4、英文多益750分以上 或 雅思 5.5分以上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5、有選修新聞、大傳、心理、社會、企管等學分尤佳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025" y="666700"/>
            <a:ext cx="3112886" cy="290882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25"/>
          <p:cNvSpPr txBox="1"/>
          <p:nvPr/>
        </p:nvSpPr>
        <p:spPr>
          <a:xfrm>
            <a:off x="5223478" y="4383975"/>
            <a:ext cx="37314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chemeClr val="hlink"/>
                </a:solidFill>
                <a:hlinkClick r:id="rId4"/>
              </a:rPr>
              <a:t>http://www.jca.com.tw/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韜光（Sola）媒體公司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1925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每期1~2位實習生，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實習生徵選條件：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1、態度良好、認真負責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2、中文程度佳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3、最好有選修新聞、大傳、心理、社會、企管、政治外交等學分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2" name="Google Shape;182;p26"/>
          <p:cNvSpPr txBox="1"/>
          <p:nvPr/>
        </p:nvSpPr>
        <p:spPr>
          <a:xfrm>
            <a:off x="5156825" y="4344000"/>
            <a:ext cx="36756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u="sng">
                <a:solidFill>
                  <a:schemeClr val="hlink"/>
                </a:solidFill>
                <a:hlinkClick r:id="rId3"/>
              </a:rPr>
              <a:t>https://www.twincn.com/item.aspx?no=55836525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30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數位行銷與實習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 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265500" y="2715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業師群＋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紀欣萍、簡藝珊、羅振豪、劉紀雯</a:t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204025"/>
            <a:ext cx="1881415" cy="174695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474" y="4030174"/>
            <a:ext cx="4127049" cy="111332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6050" y="2015087"/>
            <a:ext cx="2143895" cy="195097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0916" y="204025"/>
            <a:ext cx="1818085" cy="1746949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課程目標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265500" y="17456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學中做、做中學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2學分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4668450" y="648000"/>
            <a:ext cx="4313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課程介紹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本課結合業師教學與產業實習，引導學生由</a:t>
            </a:r>
            <a:r>
              <a:rPr lang="zh-TW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「學中做」到「做中學」</a:t>
            </a:r>
            <a:r>
              <a:rPr lang="zh-TW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。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課程進行分為兩部分：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1）1/13-1/15 (12小時)教授數位行銷必備的三樣技能：</a:t>
            </a:r>
            <a:r>
              <a:rPr lang="zh-TW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行銷策劃、影片拍攝、大數據與線上線下行銷。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2）提供</a:t>
            </a:r>
            <a:r>
              <a:rPr lang="zh-TW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校外</a:t>
            </a:r>
            <a:r>
              <a:rPr lang="zh-TW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實習工作申請機會，與在</a:t>
            </a:r>
            <a:r>
              <a:rPr lang="zh-TW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外語學院各系擔</a:t>
            </a:r>
            <a:r>
              <a:rPr lang="zh-TW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任公關的工作。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3）</a:t>
            </a:r>
            <a:r>
              <a:rPr lang="zh-TW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實習時數</a:t>
            </a:r>
            <a:r>
              <a:rPr lang="zh-TW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lang="zh-TW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校內─至少80小時；校外─由提供實習雇主決定。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89" name="Google Shape;89;p15"/>
          <p:cNvSpPr txBox="1"/>
          <p:nvPr/>
        </p:nvSpPr>
        <p:spPr>
          <a:xfrm>
            <a:off x="265500" y="2980725"/>
            <a:ext cx="43884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課程說明：</a:t>
            </a:r>
            <a:endParaRPr sz="3600" b="1">
              <a:solidFill>
                <a:srgbClr val="98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12小時課程</a:t>
            </a:r>
            <a:endParaRPr sz="3600" b="1">
              <a:solidFill>
                <a:srgbClr val="98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至少80小時實習</a:t>
            </a:r>
            <a:endParaRPr sz="3600">
              <a:solidFill>
                <a:srgbClr val="980000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0" y="0"/>
            <a:ext cx="4572000" cy="724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數位行銷與實習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4562200" y="4138700"/>
            <a:ext cx="4572000" cy="999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latin typeface="Times New Roman"/>
                <a:ea typeface="Times New Roman"/>
                <a:cs typeface="Times New Roman"/>
                <a:sym typeface="Times New Roman"/>
              </a:rPr>
              <a:t>實習雇主含（暫訂）：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哈潑時尚（Harper’s BAZAAR）雜誌、索拉媒體Sola Media、傑眾公關公司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3814800" y="4529575"/>
            <a:ext cx="495900" cy="44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980000"/>
              </a:highlight>
            </a:endParaRPr>
          </a:p>
        </p:txBody>
      </p:sp>
      <p:pic>
        <p:nvPicPr>
          <p:cNvPr id="93" name="Google Shape;93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097" y="3034625"/>
            <a:ext cx="582350" cy="5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240425" y="892363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單元一：行銷企劃</a:t>
            </a: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 </a:t>
            </a:r>
            <a:endParaRPr/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728075" y="176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{28E2A46C-D3AC-4BC8-8ED7-2AF991A54694}</a:tableStyleId>
              </a:tblPr>
              <a:tblGrid>
                <a:gridCol w="165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單元一</a:t>
                      </a:r>
                      <a:endParaRPr sz="180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腦洞大開之前的創意課</a:t>
                      </a:r>
                      <a:endParaRPr sz="180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2020/01/13 (</a:t>
                      </a:r>
                      <a:r>
                        <a:rPr lang="zh-TW" sz="1800"/>
                        <a:t>一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10:00~12:00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       品牌定位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048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       畫出品牌蜂巢圖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048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       如何發現 TA Code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2020/01/14 (</a:t>
                      </a:r>
                      <a:r>
                        <a:rPr lang="zh-TW" sz="1800"/>
                        <a:t>二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10:00~12:00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       寫出有感的企劃案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048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       Big Why對了 Big Idea才有意義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048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       植入創意發展快捷鍵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" name="Google Shape;101;p16"/>
          <p:cNvSpPr txBox="1"/>
          <p:nvPr/>
        </p:nvSpPr>
        <p:spPr>
          <a:xfrm>
            <a:off x="0" y="0"/>
            <a:ext cx="4572000" cy="724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數位行銷與實習</a:t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5006350" y="1132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林鳳蘭 老師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業界講師</a:t>
            </a: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7883400" cy="36168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單元一：行銷企劃 </a:t>
            </a:r>
            <a:r>
              <a:rPr lang="zh-TW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林鳳蘭 Yvonne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輔仁大學畢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曾任職</a:t>
            </a:r>
            <a:r>
              <a:rPr lang="zh-TW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電通(Dentsu)康信公司</a:t>
            </a: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執行創意總監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曾服務客戶：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統一企業、7-Eleven、帝康隱形眼鏡、義美食品、光泉乳品、毛寶、CONVERSE、BOBSON Jeans、華歌爾內衣、Suntory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-1143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 創建</a:t>
            </a:r>
            <a:r>
              <a:rPr lang="zh-TW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共是</a:t>
            </a: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互動行銷，從品牌廣告行銷跨境進入企業行銷顧問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-1143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 經營網路電商</a:t>
            </a:r>
            <a:r>
              <a:rPr lang="zh-TW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「元淨好生活」</a:t>
            </a:r>
            <a:r>
              <a:rPr lang="zh-TW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展開斜槓人生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252300" y="6707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單元二：影片製作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 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0" y="0"/>
            <a:ext cx="4572000" cy="724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數位行銷與實習</a:t>
            </a:r>
            <a:endParaRPr/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781975" y="179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{28E2A46C-D3AC-4BC8-8ED7-2AF991A54694}</a:tableStyleId>
              </a:tblPr>
              <a:tblGrid>
                <a:gridCol w="163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單元二</a:t>
                      </a:r>
                      <a:endParaRPr sz="180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影⽚製作</a:t>
                      </a:r>
                      <a:endParaRPr sz="180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2020/01/13 (</a:t>
                      </a:r>
                      <a:r>
                        <a:rPr lang="zh-TW" sz="1800"/>
                        <a:t>一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13:00~15:00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籌備期｜評估腳本預算？有效籌備，效率建組！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前製期｜影</a:t>
                      </a:r>
                      <a:r>
                        <a:rPr lang="zh-TW" sz="1800"/>
                        <a:t>⽚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製作的流程分享，錢</a:t>
                      </a:r>
                      <a:r>
                        <a:rPr lang="zh-TW" sz="1800"/>
                        <a:t>⽤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在</a:t>
                      </a:r>
                      <a:r>
                        <a:rPr lang="zh-TW" sz="1800"/>
                        <a:t>⼑⼝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上。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2020/01/14 (</a:t>
                      </a:r>
                      <a:r>
                        <a:rPr lang="zh-TW" sz="1800"/>
                        <a:t>二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13:00~15:00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拍攝期｜如何</a:t>
                      </a:r>
                      <a:r>
                        <a:rPr lang="zh-TW" sz="1800"/>
                        <a:t>⽤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簡單的</a:t>
                      </a:r>
                      <a:r>
                        <a:rPr lang="zh-TW" sz="1800"/>
                        <a:t>⽅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式，讓你拍出專業感。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後製期｜快速好上</a:t>
                      </a:r>
                      <a:r>
                        <a:rPr lang="zh-TW" sz="1800"/>
                        <a:t>⼿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的剪接軟體分享，免費版權</a:t>
                      </a:r>
                      <a:r>
                        <a:rPr lang="zh-TW" sz="1800"/>
                        <a:t>⾳</a:t>
                      </a:r>
                      <a:r>
                        <a:rPr lang="zh-TW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樂取得。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" name="Google Shape;117;p18"/>
          <p:cNvSpPr txBox="1"/>
          <p:nvPr/>
        </p:nvSpPr>
        <p:spPr>
          <a:xfrm>
            <a:off x="4895475" y="1164550"/>
            <a:ext cx="3828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imes New Roman"/>
                <a:ea typeface="Times New Roman"/>
                <a:cs typeface="Times New Roman"/>
                <a:sym typeface="Times New Roman"/>
              </a:rPr>
              <a:t>吳志豪 Eason 導演、製片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單元二：影片製作　</a:t>
            </a:r>
            <a:r>
              <a:rPr lang="zh-TW" sz="2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吳志豪 Eason 導演、製片</a:t>
            </a:r>
            <a:endParaRPr sz="24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簡歷請見</a:t>
            </a:r>
            <a:r>
              <a:rPr lang="zh-TW" sz="1800" b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此</a:t>
            </a:r>
            <a:endParaRPr sz="1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6696375" y="1534125"/>
            <a:ext cx="24477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●"/>
            </a:pPr>
            <a:r>
              <a:rPr lang="zh-TW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2016</a:t>
            </a:r>
            <a:r>
              <a:rPr lang="zh-TW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年起：TVC(商業、旅遊、企業等宣傳片). 網路視頻. 戲劇. 電視電影. MV，導演. 副導演. 選角.製片主任。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●"/>
            </a:pPr>
            <a:r>
              <a:rPr lang="zh-TW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2017</a:t>
            </a:r>
            <a:r>
              <a:rPr lang="zh-TW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年四月起：北京仨華影業戰略合作製片夥伴至今。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●"/>
            </a:pPr>
            <a:r>
              <a:rPr lang="zh-TW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現任：坎城導演《何蔚庭》新籌備電影選角指導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266163"/>
            <a:ext cx="6848475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/>
              <a:t>1. 政治人物品牌：線上的以量制霸與鐵粉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/>
              <a:t>2. 商業品牌陣型與線上線下媒體與活動串聯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/>
              <a:t>3. 實際案例與工具應用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0" y="0"/>
            <a:ext cx="4572000" cy="724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zh-TW" sz="3000">
                <a:latin typeface="Times New Roman"/>
                <a:ea typeface="Times New Roman"/>
                <a:cs typeface="Times New Roman"/>
                <a:sym typeface="Times New Roman"/>
              </a:rPr>
              <a:t>數位行銷與實習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52300" y="670725"/>
            <a:ext cx="8520600" cy="11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單元三：</a:t>
            </a: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大數據分析在政治與商業品牌上的應用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>
                <a:latin typeface="Open Sans"/>
                <a:ea typeface="Open Sans"/>
                <a:cs typeface="Open Sans"/>
                <a:sym typeface="Open Sans"/>
              </a:rPr>
              <a:t>講師群：Sola Media 大數據團隊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黃建興-2018柯文哲競選辦公室主任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謝一平博士-思為策略創辦人、寰宇新聞台「</a:t>
            </a:r>
            <a:r>
              <a:rPr lang="zh-TW">
                <a:solidFill>
                  <a:srgbClr val="980000"/>
                </a:solidFill>
              </a:rPr>
              <a:t>有憑有據看台灣</a:t>
            </a:r>
            <a:r>
              <a:rPr lang="zh-TW"/>
              <a:t>」數據分析固定來賓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王儷潔-韜光媒體董事長、寰宇新聞台「</a:t>
            </a:r>
            <a:r>
              <a:rPr lang="zh-TW">
                <a:solidFill>
                  <a:srgbClr val="980000"/>
                </a:solidFill>
              </a:rPr>
              <a:t>有憑有據看台灣</a:t>
            </a:r>
            <a:r>
              <a:rPr lang="zh-TW"/>
              <a:t>」數據分析固定來賓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楊惠蘭-韜光媒體製作人，「</a:t>
            </a:r>
            <a:r>
              <a:rPr lang="zh-TW">
                <a:solidFill>
                  <a:srgbClr val="980000"/>
                </a:solidFill>
              </a:rPr>
              <a:t>我的世代我作主-選舉教會我的事</a:t>
            </a:r>
            <a:r>
              <a:rPr lang="zh-TW"/>
              <a:t>」作者（upcoming，2019)。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如螢幕大小 (16:9)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PT Sans Narrow</vt:lpstr>
      <vt:lpstr>Open Sans</vt:lpstr>
      <vt:lpstr>Times New Roman</vt:lpstr>
      <vt:lpstr>Arial</vt:lpstr>
      <vt:lpstr>Tropic</vt:lpstr>
      <vt:lpstr>外語學院  2020實習徵才</vt:lpstr>
      <vt:lpstr>數位行銷與實習</vt:lpstr>
      <vt:lpstr>課程目標</vt:lpstr>
      <vt:lpstr>單元一：行銷企劃</vt:lpstr>
      <vt:lpstr>業界講師</vt:lpstr>
      <vt:lpstr>單元二：影片製作</vt:lpstr>
      <vt:lpstr>單元二：影片製作　吳志豪 Eason 導演、製片 簡歷請見此 </vt:lpstr>
      <vt:lpstr>單元三：大數據分析在政治與商業品牌上的應用</vt:lpstr>
      <vt:lpstr>講師群：Sola Media 大數據團隊</vt:lpstr>
      <vt:lpstr>第二部份：實習</vt:lpstr>
      <vt:lpstr>哈潑時尚 Harper's BAZAAR Taiwan 實習工作介紹 </vt:lpstr>
      <vt:lpstr>演講重點  錄影：https://vimeo.com/373576129　</vt:lpstr>
      <vt:lpstr>傑眾公關公司</vt:lpstr>
      <vt:lpstr>韜光（Sola）媒體公司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外語學院  2020實習徵才</dc:title>
  <dc:creator>FJUSER181122A</dc:creator>
  <cp:lastModifiedBy>FJUSER181122A</cp:lastModifiedBy>
  <cp:revision>1</cp:revision>
  <dcterms:modified xsi:type="dcterms:W3CDTF">2019-12-04T02:56:47Z</dcterms:modified>
</cp:coreProperties>
</file>